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4" r:id="rId4"/>
    <p:sldId id="257" r:id="rId5"/>
    <p:sldId id="258" r:id="rId6"/>
    <p:sldId id="259" r:id="rId7"/>
    <p:sldId id="260" r:id="rId8"/>
    <p:sldId id="261" r:id="rId9"/>
    <p:sldId id="262" r:id="rId10"/>
    <p:sldId id="2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08" autoAdjust="0"/>
    <p:restoredTop sz="94660"/>
  </p:normalViewPr>
  <p:slideViewPr>
    <p:cSldViewPr snapToGrid="0">
      <p:cViewPr varScale="1">
        <p:scale>
          <a:sx n="81" d="100"/>
          <a:sy n="81" d="100"/>
        </p:scale>
        <p:origin x="44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8DB89-5CA6-EB60-7E77-2ED052287E8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41FB045-A616-42FA-882F-8B25316BB3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2C733D8-030C-35A2-A23D-973C4C8484F4}"/>
              </a:ext>
            </a:extLst>
          </p:cNvPr>
          <p:cNvSpPr>
            <a:spLocks noGrp="1"/>
          </p:cNvSpPr>
          <p:nvPr>
            <p:ph type="dt" sz="half" idx="10"/>
          </p:nvPr>
        </p:nvSpPr>
        <p:spPr/>
        <p:txBody>
          <a:bodyPr/>
          <a:lstStyle/>
          <a:p>
            <a:fld id="{3BFF1A94-C599-4FB1-A666-BFAE455B1867}" type="datetimeFigureOut">
              <a:rPr lang="en-GB" smtClean="0"/>
              <a:t>01/02/2025</a:t>
            </a:fld>
            <a:endParaRPr lang="en-GB"/>
          </a:p>
        </p:txBody>
      </p:sp>
      <p:sp>
        <p:nvSpPr>
          <p:cNvPr id="5" name="Footer Placeholder 4">
            <a:extLst>
              <a:ext uri="{FF2B5EF4-FFF2-40B4-BE49-F238E27FC236}">
                <a16:creationId xmlns:a16="http://schemas.microsoft.com/office/drawing/2014/main" id="{924CBF36-8758-F208-7ACC-C9D372AF09B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CCB08C4-6A16-7B98-5A10-6C981B89A471}"/>
              </a:ext>
            </a:extLst>
          </p:cNvPr>
          <p:cNvSpPr>
            <a:spLocks noGrp="1"/>
          </p:cNvSpPr>
          <p:nvPr>
            <p:ph type="sldNum" sz="quarter" idx="12"/>
          </p:nvPr>
        </p:nvSpPr>
        <p:spPr/>
        <p:txBody>
          <a:bodyPr/>
          <a:lstStyle/>
          <a:p>
            <a:fld id="{A000B576-6978-4727-AFF2-9011BE58DA91}" type="slidenum">
              <a:rPr lang="en-GB" smtClean="0"/>
              <a:t>‹#›</a:t>
            </a:fld>
            <a:endParaRPr lang="en-GB"/>
          </a:p>
        </p:txBody>
      </p:sp>
    </p:spTree>
    <p:extLst>
      <p:ext uri="{BB962C8B-B14F-4D97-AF65-F5344CB8AC3E}">
        <p14:creationId xmlns:p14="http://schemas.microsoft.com/office/powerpoint/2010/main" val="3228378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254ED-BB43-E340-FAB4-9C511BFD6A7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A3F9191-3A6A-3804-F8B6-AFE74A697A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AFE326-A2C9-D878-13FE-F46F400A6A16}"/>
              </a:ext>
            </a:extLst>
          </p:cNvPr>
          <p:cNvSpPr>
            <a:spLocks noGrp="1"/>
          </p:cNvSpPr>
          <p:nvPr>
            <p:ph type="dt" sz="half" idx="10"/>
          </p:nvPr>
        </p:nvSpPr>
        <p:spPr/>
        <p:txBody>
          <a:bodyPr/>
          <a:lstStyle/>
          <a:p>
            <a:fld id="{3BFF1A94-C599-4FB1-A666-BFAE455B1867}" type="datetimeFigureOut">
              <a:rPr lang="en-GB" smtClean="0"/>
              <a:t>01/02/2025</a:t>
            </a:fld>
            <a:endParaRPr lang="en-GB"/>
          </a:p>
        </p:txBody>
      </p:sp>
      <p:sp>
        <p:nvSpPr>
          <p:cNvPr id="5" name="Footer Placeholder 4">
            <a:extLst>
              <a:ext uri="{FF2B5EF4-FFF2-40B4-BE49-F238E27FC236}">
                <a16:creationId xmlns:a16="http://schemas.microsoft.com/office/drawing/2014/main" id="{1906E041-627D-561C-69D5-6A6DFFE3EF0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9ADCE75-B4E7-F259-5670-D6DAE1D0FC69}"/>
              </a:ext>
            </a:extLst>
          </p:cNvPr>
          <p:cNvSpPr>
            <a:spLocks noGrp="1"/>
          </p:cNvSpPr>
          <p:nvPr>
            <p:ph type="sldNum" sz="quarter" idx="12"/>
          </p:nvPr>
        </p:nvSpPr>
        <p:spPr/>
        <p:txBody>
          <a:bodyPr/>
          <a:lstStyle/>
          <a:p>
            <a:fld id="{A000B576-6978-4727-AFF2-9011BE58DA91}" type="slidenum">
              <a:rPr lang="en-GB" smtClean="0"/>
              <a:t>‹#›</a:t>
            </a:fld>
            <a:endParaRPr lang="en-GB"/>
          </a:p>
        </p:txBody>
      </p:sp>
    </p:spTree>
    <p:extLst>
      <p:ext uri="{BB962C8B-B14F-4D97-AF65-F5344CB8AC3E}">
        <p14:creationId xmlns:p14="http://schemas.microsoft.com/office/powerpoint/2010/main" val="2872911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060B39E-110B-131C-4C58-BEDA1FDF441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81D5B35-815E-BAD7-3722-02C8812749C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78579D5-A9BA-96B0-135E-0C05AA5502D7}"/>
              </a:ext>
            </a:extLst>
          </p:cNvPr>
          <p:cNvSpPr>
            <a:spLocks noGrp="1"/>
          </p:cNvSpPr>
          <p:nvPr>
            <p:ph type="dt" sz="half" idx="10"/>
          </p:nvPr>
        </p:nvSpPr>
        <p:spPr/>
        <p:txBody>
          <a:bodyPr/>
          <a:lstStyle/>
          <a:p>
            <a:fld id="{3BFF1A94-C599-4FB1-A666-BFAE455B1867}" type="datetimeFigureOut">
              <a:rPr lang="en-GB" smtClean="0"/>
              <a:t>01/02/2025</a:t>
            </a:fld>
            <a:endParaRPr lang="en-GB"/>
          </a:p>
        </p:txBody>
      </p:sp>
      <p:sp>
        <p:nvSpPr>
          <p:cNvPr id="5" name="Footer Placeholder 4">
            <a:extLst>
              <a:ext uri="{FF2B5EF4-FFF2-40B4-BE49-F238E27FC236}">
                <a16:creationId xmlns:a16="http://schemas.microsoft.com/office/drawing/2014/main" id="{FA4CBFB6-3595-12E3-56EC-BD3572BB503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09B829A-E4B6-F2C7-43D8-14E97D721C96}"/>
              </a:ext>
            </a:extLst>
          </p:cNvPr>
          <p:cNvSpPr>
            <a:spLocks noGrp="1"/>
          </p:cNvSpPr>
          <p:nvPr>
            <p:ph type="sldNum" sz="quarter" idx="12"/>
          </p:nvPr>
        </p:nvSpPr>
        <p:spPr/>
        <p:txBody>
          <a:bodyPr/>
          <a:lstStyle/>
          <a:p>
            <a:fld id="{A000B576-6978-4727-AFF2-9011BE58DA91}" type="slidenum">
              <a:rPr lang="en-GB" smtClean="0"/>
              <a:t>‹#›</a:t>
            </a:fld>
            <a:endParaRPr lang="en-GB"/>
          </a:p>
        </p:txBody>
      </p:sp>
    </p:spTree>
    <p:extLst>
      <p:ext uri="{BB962C8B-B14F-4D97-AF65-F5344CB8AC3E}">
        <p14:creationId xmlns:p14="http://schemas.microsoft.com/office/powerpoint/2010/main" val="2999308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3AB88-8682-942D-CC58-543B1EDA9D2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B290AA1-9F9A-7E2F-7ACC-3A74DB7ECA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28DAB22-79E8-CDBD-AB51-8AAC1A653138}"/>
              </a:ext>
            </a:extLst>
          </p:cNvPr>
          <p:cNvSpPr>
            <a:spLocks noGrp="1"/>
          </p:cNvSpPr>
          <p:nvPr>
            <p:ph type="dt" sz="half" idx="10"/>
          </p:nvPr>
        </p:nvSpPr>
        <p:spPr/>
        <p:txBody>
          <a:bodyPr/>
          <a:lstStyle/>
          <a:p>
            <a:fld id="{3BFF1A94-C599-4FB1-A666-BFAE455B1867}" type="datetimeFigureOut">
              <a:rPr lang="en-GB" smtClean="0"/>
              <a:t>01/02/2025</a:t>
            </a:fld>
            <a:endParaRPr lang="en-GB"/>
          </a:p>
        </p:txBody>
      </p:sp>
      <p:sp>
        <p:nvSpPr>
          <p:cNvPr id="5" name="Footer Placeholder 4">
            <a:extLst>
              <a:ext uri="{FF2B5EF4-FFF2-40B4-BE49-F238E27FC236}">
                <a16:creationId xmlns:a16="http://schemas.microsoft.com/office/drawing/2014/main" id="{77A4DDFD-BB13-02D5-D7F4-FDF7C62EFD6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BBF91F3-7B80-001E-D9DB-8E7CFB691EA2}"/>
              </a:ext>
            </a:extLst>
          </p:cNvPr>
          <p:cNvSpPr>
            <a:spLocks noGrp="1"/>
          </p:cNvSpPr>
          <p:nvPr>
            <p:ph type="sldNum" sz="quarter" idx="12"/>
          </p:nvPr>
        </p:nvSpPr>
        <p:spPr/>
        <p:txBody>
          <a:bodyPr/>
          <a:lstStyle/>
          <a:p>
            <a:fld id="{A000B576-6978-4727-AFF2-9011BE58DA91}" type="slidenum">
              <a:rPr lang="en-GB" smtClean="0"/>
              <a:t>‹#›</a:t>
            </a:fld>
            <a:endParaRPr lang="en-GB"/>
          </a:p>
        </p:txBody>
      </p:sp>
    </p:spTree>
    <p:extLst>
      <p:ext uri="{BB962C8B-B14F-4D97-AF65-F5344CB8AC3E}">
        <p14:creationId xmlns:p14="http://schemas.microsoft.com/office/powerpoint/2010/main" val="2029269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F49A3-0838-ADDC-AAF9-2BBD6772136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F9DE4F8-3B39-D6D0-6CB3-97D030BF22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05E1C6-B010-3EA7-8190-4D667EB41429}"/>
              </a:ext>
            </a:extLst>
          </p:cNvPr>
          <p:cNvSpPr>
            <a:spLocks noGrp="1"/>
          </p:cNvSpPr>
          <p:nvPr>
            <p:ph type="dt" sz="half" idx="10"/>
          </p:nvPr>
        </p:nvSpPr>
        <p:spPr/>
        <p:txBody>
          <a:bodyPr/>
          <a:lstStyle/>
          <a:p>
            <a:fld id="{3BFF1A94-C599-4FB1-A666-BFAE455B1867}" type="datetimeFigureOut">
              <a:rPr lang="en-GB" smtClean="0"/>
              <a:t>01/02/2025</a:t>
            </a:fld>
            <a:endParaRPr lang="en-GB"/>
          </a:p>
        </p:txBody>
      </p:sp>
      <p:sp>
        <p:nvSpPr>
          <p:cNvPr id="5" name="Footer Placeholder 4">
            <a:extLst>
              <a:ext uri="{FF2B5EF4-FFF2-40B4-BE49-F238E27FC236}">
                <a16:creationId xmlns:a16="http://schemas.microsoft.com/office/drawing/2014/main" id="{1BF4FCDA-5DCF-0DA3-4395-C30A1562C83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228A4F3-E545-4768-18A3-42836357CFA6}"/>
              </a:ext>
            </a:extLst>
          </p:cNvPr>
          <p:cNvSpPr>
            <a:spLocks noGrp="1"/>
          </p:cNvSpPr>
          <p:nvPr>
            <p:ph type="sldNum" sz="quarter" idx="12"/>
          </p:nvPr>
        </p:nvSpPr>
        <p:spPr/>
        <p:txBody>
          <a:bodyPr/>
          <a:lstStyle/>
          <a:p>
            <a:fld id="{A000B576-6978-4727-AFF2-9011BE58DA91}" type="slidenum">
              <a:rPr lang="en-GB" smtClean="0"/>
              <a:t>‹#›</a:t>
            </a:fld>
            <a:endParaRPr lang="en-GB"/>
          </a:p>
        </p:txBody>
      </p:sp>
    </p:spTree>
    <p:extLst>
      <p:ext uri="{BB962C8B-B14F-4D97-AF65-F5344CB8AC3E}">
        <p14:creationId xmlns:p14="http://schemas.microsoft.com/office/powerpoint/2010/main" val="3448712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B5D11-DF52-76B6-7429-8972E937C2F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82938BE-98C2-1F73-4217-10119066123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1FC9524-BFE6-A467-03DC-3DF092BBAAB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05AB7AD-A472-0831-B2B6-404B46AEE62C}"/>
              </a:ext>
            </a:extLst>
          </p:cNvPr>
          <p:cNvSpPr>
            <a:spLocks noGrp="1"/>
          </p:cNvSpPr>
          <p:nvPr>
            <p:ph type="dt" sz="half" idx="10"/>
          </p:nvPr>
        </p:nvSpPr>
        <p:spPr/>
        <p:txBody>
          <a:bodyPr/>
          <a:lstStyle/>
          <a:p>
            <a:fld id="{3BFF1A94-C599-4FB1-A666-BFAE455B1867}" type="datetimeFigureOut">
              <a:rPr lang="en-GB" smtClean="0"/>
              <a:t>01/02/2025</a:t>
            </a:fld>
            <a:endParaRPr lang="en-GB"/>
          </a:p>
        </p:txBody>
      </p:sp>
      <p:sp>
        <p:nvSpPr>
          <p:cNvPr id="6" name="Footer Placeholder 5">
            <a:extLst>
              <a:ext uri="{FF2B5EF4-FFF2-40B4-BE49-F238E27FC236}">
                <a16:creationId xmlns:a16="http://schemas.microsoft.com/office/drawing/2014/main" id="{3895B6BB-CB84-B21A-AD66-FBD37D42803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DA599EF-6966-EF38-2DF5-FCFEF969C0D7}"/>
              </a:ext>
            </a:extLst>
          </p:cNvPr>
          <p:cNvSpPr>
            <a:spLocks noGrp="1"/>
          </p:cNvSpPr>
          <p:nvPr>
            <p:ph type="sldNum" sz="quarter" idx="12"/>
          </p:nvPr>
        </p:nvSpPr>
        <p:spPr/>
        <p:txBody>
          <a:bodyPr/>
          <a:lstStyle/>
          <a:p>
            <a:fld id="{A000B576-6978-4727-AFF2-9011BE58DA91}" type="slidenum">
              <a:rPr lang="en-GB" smtClean="0"/>
              <a:t>‹#›</a:t>
            </a:fld>
            <a:endParaRPr lang="en-GB"/>
          </a:p>
        </p:txBody>
      </p:sp>
    </p:spTree>
    <p:extLst>
      <p:ext uri="{BB962C8B-B14F-4D97-AF65-F5344CB8AC3E}">
        <p14:creationId xmlns:p14="http://schemas.microsoft.com/office/powerpoint/2010/main" val="1694351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E7346-C936-0C79-F2FB-99E47117BE9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7EF9EDF-B985-0205-7E62-79DF42E031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FD3ACBA-4E53-C36B-3032-7A44B14CD69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1323C39-5191-EC79-B163-5C2D4E90BFD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BC41ECC-6C83-62FD-1A54-3FF8A182942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F42830F-29AB-26AE-7A4E-64C823EDFE2E}"/>
              </a:ext>
            </a:extLst>
          </p:cNvPr>
          <p:cNvSpPr>
            <a:spLocks noGrp="1"/>
          </p:cNvSpPr>
          <p:nvPr>
            <p:ph type="dt" sz="half" idx="10"/>
          </p:nvPr>
        </p:nvSpPr>
        <p:spPr/>
        <p:txBody>
          <a:bodyPr/>
          <a:lstStyle/>
          <a:p>
            <a:fld id="{3BFF1A94-C599-4FB1-A666-BFAE455B1867}" type="datetimeFigureOut">
              <a:rPr lang="en-GB" smtClean="0"/>
              <a:t>01/02/2025</a:t>
            </a:fld>
            <a:endParaRPr lang="en-GB"/>
          </a:p>
        </p:txBody>
      </p:sp>
      <p:sp>
        <p:nvSpPr>
          <p:cNvPr id="8" name="Footer Placeholder 7">
            <a:extLst>
              <a:ext uri="{FF2B5EF4-FFF2-40B4-BE49-F238E27FC236}">
                <a16:creationId xmlns:a16="http://schemas.microsoft.com/office/drawing/2014/main" id="{34446367-B14D-DD56-F06D-F87F59BA401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C49E94D-1DC8-1866-9C1F-6B2C6F46447B}"/>
              </a:ext>
            </a:extLst>
          </p:cNvPr>
          <p:cNvSpPr>
            <a:spLocks noGrp="1"/>
          </p:cNvSpPr>
          <p:nvPr>
            <p:ph type="sldNum" sz="quarter" idx="12"/>
          </p:nvPr>
        </p:nvSpPr>
        <p:spPr/>
        <p:txBody>
          <a:bodyPr/>
          <a:lstStyle/>
          <a:p>
            <a:fld id="{A000B576-6978-4727-AFF2-9011BE58DA91}" type="slidenum">
              <a:rPr lang="en-GB" smtClean="0"/>
              <a:t>‹#›</a:t>
            </a:fld>
            <a:endParaRPr lang="en-GB"/>
          </a:p>
        </p:txBody>
      </p:sp>
    </p:spTree>
    <p:extLst>
      <p:ext uri="{BB962C8B-B14F-4D97-AF65-F5344CB8AC3E}">
        <p14:creationId xmlns:p14="http://schemas.microsoft.com/office/powerpoint/2010/main" val="2868856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A4385-0442-25D4-5145-A9121465B12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A1D504E-E068-FC5D-297A-A30EB301C61F}"/>
              </a:ext>
            </a:extLst>
          </p:cNvPr>
          <p:cNvSpPr>
            <a:spLocks noGrp="1"/>
          </p:cNvSpPr>
          <p:nvPr>
            <p:ph type="dt" sz="half" idx="10"/>
          </p:nvPr>
        </p:nvSpPr>
        <p:spPr/>
        <p:txBody>
          <a:bodyPr/>
          <a:lstStyle/>
          <a:p>
            <a:fld id="{3BFF1A94-C599-4FB1-A666-BFAE455B1867}" type="datetimeFigureOut">
              <a:rPr lang="en-GB" smtClean="0"/>
              <a:t>01/02/2025</a:t>
            </a:fld>
            <a:endParaRPr lang="en-GB"/>
          </a:p>
        </p:txBody>
      </p:sp>
      <p:sp>
        <p:nvSpPr>
          <p:cNvPr id="4" name="Footer Placeholder 3">
            <a:extLst>
              <a:ext uri="{FF2B5EF4-FFF2-40B4-BE49-F238E27FC236}">
                <a16:creationId xmlns:a16="http://schemas.microsoft.com/office/drawing/2014/main" id="{7E5BF77F-1956-33B8-4BD9-BCD4D8B9FF4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09C76A9-E418-0E08-0C26-BCF0BEE3F36C}"/>
              </a:ext>
            </a:extLst>
          </p:cNvPr>
          <p:cNvSpPr>
            <a:spLocks noGrp="1"/>
          </p:cNvSpPr>
          <p:nvPr>
            <p:ph type="sldNum" sz="quarter" idx="12"/>
          </p:nvPr>
        </p:nvSpPr>
        <p:spPr/>
        <p:txBody>
          <a:bodyPr/>
          <a:lstStyle/>
          <a:p>
            <a:fld id="{A000B576-6978-4727-AFF2-9011BE58DA91}" type="slidenum">
              <a:rPr lang="en-GB" smtClean="0"/>
              <a:t>‹#›</a:t>
            </a:fld>
            <a:endParaRPr lang="en-GB"/>
          </a:p>
        </p:txBody>
      </p:sp>
    </p:spTree>
    <p:extLst>
      <p:ext uri="{BB962C8B-B14F-4D97-AF65-F5344CB8AC3E}">
        <p14:creationId xmlns:p14="http://schemas.microsoft.com/office/powerpoint/2010/main" val="722729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05649C1-5376-6D9B-C653-C0182C2CBE3F}"/>
              </a:ext>
            </a:extLst>
          </p:cNvPr>
          <p:cNvSpPr>
            <a:spLocks noGrp="1"/>
          </p:cNvSpPr>
          <p:nvPr>
            <p:ph type="dt" sz="half" idx="10"/>
          </p:nvPr>
        </p:nvSpPr>
        <p:spPr/>
        <p:txBody>
          <a:bodyPr/>
          <a:lstStyle/>
          <a:p>
            <a:fld id="{3BFF1A94-C599-4FB1-A666-BFAE455B1867}" type="datetimeFigureOut">
              <a:rPr lang="en-GB" smtClean="0"/>
              <a:t>01/02/2025</a:t>
            </a:fld>
            <a:endParaRPr lang="en-GB"/>
          </a:p>
        </p:txBody>
      </p:sp>
      <p:sp>
        <p:nvSpPr>
          <p:cNvPr id="3" name="Footer Placeholder 2">
            <a:extLst>
              <a:ext uri="{FF2B5EF4-FFF2-40B4-BE49-F238E27FC236}">
                <a16:creationId xmlns:a16="http://schemas.microsoft.com/office/drawing/2014/main" id="{C3AC4979-09EB-98B2-DE31-1B2BA336E18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86D43E3-4D91-22AE-B785-695AB37FE275}"/>
              </a:ext>
            </a:extLst>
          </p:cNvPr>
          <p:cNvSpPr>
            <a:spLocks noGrp="1"/>
          </p:cNvSpPr>
          <p:nvPr>
            <p:ph type="sldNum" sz="quarter" idx="12"/>
          </p:nvPr>
        </p:nvSpPr>
        <p:spPr/>
        <p:txBody>
          <a:bodyPr/>
          <a:lstStyle/>
          <a:p>
            <a:fld id="{A000B576-6978-4727-AFF2-9011BE58DA91}" type="slidenum">
              <a:rPr lang="en-GB" smtClean="0"/>
              <a:t>‹#›</a:t>
            </a:fld>
            <a:endParaRPr lang="en-GB"/>
          </a:p>
        </p:txBody>
      </p:sp>
    </p:spTree>
    <p:extLst>
      <p:ext uri="{BB962C8B-B14F-4D97-AF65-F5344CB8AC3E}">
        <p14:creationId xmlns:p14="http://schemas.microsoft.com/office/powerpoint/2010/main" val="1800082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AAADB-42DD-D543-530B-1BC6B031B9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009D8A2-F9FB-CF9D-4012-834E2B2222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4F6E26F-920E-1CC2-B6FE-E993642E15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47AC16C-EDCB-8850-1BA4-DC00D2C18ADD}"/>
              </a:ext>
            </a:extLst>
          </p:cNvPr>
          <p:cNvSpPr>
            <a:spLocks noGrp="1"/>
          </p:cNvSpPr>
          <p:nvPr>
            <p:ph type="dt" sz="half" idx="10"/>
          </p:nvPr>
        </p:nvSpPr>
        <p:spPr/>
        <p:txBody>
          <a:bodyPr/>
          <a:lstStyle/>
          <a:p>
            <a:fld id="{3BFF1A94-C599-4FB1-A666-BFAE455B1867}" type="datetimeFigureOut">
              <a:rPr lang="en-GB" smtClean="0"/>
              <a:t>01/02/2025</a:t>
            </a:fld>
            <a:endParaRPr lang="en-GB"/>
          </a:p>
        </p:txBody>
      </p:sp>
      <p:sp>
        <p:nvSpPr>
          <p:cNvPr id="6" name="Footer Placeholder 5">
            <a:extLst>
              <a:ext uri="{FF2B5EF4-FFF2-40B4-BE49-F238E27FC236}">
                <a16:creationId xmlns:a16="http://schemas.microsoft.com/office/drawing/2014/main" id="{E6A0C0BF-D62D-5506-9A16-81424D54E69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82D5704-FEAA-3869-F0D0-DB95CF0885C4}"/>
              </a:ext>
            </a:extLst>
          </p:cNvPr>
          <p:cNvSpPr>
            <a:spLocks noGrp="1"/>
          </p:cNvSpPr>
          <p:nvPr>
            <p:ph type="sldNum" sz="quarter" idx="12"/>
          </p:nvPr>
        </p:nvSpPr>
        <p:spPr/>
        <p:txBody>
          <a:bodyPr/>
          <a:lstStyle/>
          <a:p>
            <a:fld id="{A000B576-6978-4727-AFF2-9011BE58DA91}" type="slidenum">
              <a:rPr lang="en-GB" smtClean="0"/>
              <a:t>‹#›</a:t>
            </a:fld>
            <a:endParaRPr lang="en-GB"/>
          </a:p>
        </p:txBody>
      </p:sp>
    </p:spTree>
    <p:extLst>
      <p:ext uri="{BB962C8B-B14F-4D97-AF65-F5344CB8AC3E}">
        <p14:creationId xmlns:p14="http://schemas.microsoft.com/office/powerpoint/2010/main" val="3056762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46F3D-83F6-4B63-0F3E-85AE10A0AC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CCC3B96-2CAC-879A-6FEA-B7147ED026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C235411-F5D0-4189-1569-06E1F9210A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3EBCE6-15AA-3A52-C928-CC794D7D6CAF}"/>
              </a:ext>
            </a:extLst>
          </p:cNvPr>
          <p:cNvSpPr>
            <a:spLocks noGrp="1"/>
          </p:cNvSpPr>
          <p:nvPr>
            <p:ph type="dt" sz="half" idx="10"/>
          </p:nvPr>
        </p:nvSpPr>
        <p:spPr/>
        <p:txBody>
          <a:bodyPr/>
          <a:lstStyle/>
          <a:p>
            <a:fld id="{3BFF1A94-C599-4FB1-A666-BFAE455B1867}" type="datetimeFigureOut">
              <a:rPr lang="en-GB" smtClean="0"/>
              <a:t>01/02/2025</a:t>
            </a:fld>
            <a:endParaRPr lang="en-GB"/>
          </a:p>
        </p:txBody>
      </p:sp>
      <p:sp>
        <p:nvSpPr>
          <p:cNvPr id="6" name="Footer Placeholder 5">
            <a:extLst>
              <a:ext uri="{FF2B5EF4-FFF2-40B4-BE49-F238E27FC236}">
                <a16:creationId xmlns:a16="http://schemas.microsoft.com/office/drawing/2014/main" id="{92C13A60-6DF7-0AD8-054B-84DBC410C7A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21F926B-9C15-EDCD-D6BF-A923F05DAE3A}"/>
              </a:ext>
            </a:extLst>
          </p:cNvPr>
          <p:cNvSpPr>
            <a:spLocks noGrp="1"/>
          </p:cNvSpPr>
          <p:nvPr>
            <p:ph type="sldNum" sz="quarter" idx="12"/>
          </p:nvPr>
        </p:nvSpPr>
        <p:spPr/>
        <p:txBody>
          <a:bodyPr/>
          <a:lstStyle/>
          <a:p>
            <a:fld id="{A000B576-6978-4727-AFF2-9011BE58DA91}" type="slidenum">
              <a:rPr lang="en-GB" smtClean="0"/>
              <a:t>‹#›</a:t>
            </a:fld>
            <a:endParaRPr lang="en-GB"/>
          </a:p>
        </p:txBody>
      </p:sp>
    </p:spTree>
    <p:extLst>
      <p:ext uri="{BB962C8B-B14F-4D97-AF65-F5344CB8AC3E}">
        <p14:creationId xmlns:p14="http://schemas.microsoft.com/office/powerpoint/2010/main" val="3947457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800000"/>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48703F3-FE83-6963-B7C4-7E6F672071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AE22ED6-3DD9-5226-A23B-DD89F8E579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CE1C0F6-B56F-EC41-2B14-7DD668FA4B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FF1A94-C599-4FB1-A666-BFAE455B1867}" type="datetimeFigureOut">
              <a:rPr lang="en-GB" smtClean="0"/>
              <a:t>01/02/2025</a:t>
            </a:fld>
            <a:endParaRPr lang="en-GB"/>
          </a:p>
        </p:txBody>
      </p:sp>
      <p:sp>
        <p:nvSpPr>
          <p:cNvPr id="5" name="Footer Placeholder 4">
            <a:extLst>
              <a:ext uri="{FF2B5EF4-FFF2-40B4-BE49-F238E27FC236}">
                <a16:creationId xmlns:a16="http://schemas.microsoft.com/office/drawing/2014/main" id="{60C1EF09-B6DC-08DD-B27E-698F121DDF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DE67095-2D07-2A8F-AA64-3C0E273B8D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00B576-6978-4727-AFF2-9011BE58DA91}" type="slidenum">
              <a:rPr lang="en-GB" smtClean="0"/>
              <a:t>‹#›</a:t>
            </a:fld>
            <a:endParaRPr lang="en-GB"/>
          </a:p>
        </p:txBody>
      </p:sp>
    </p:spTree>
    <p:extLst>
      <p:ext uri="{BB962C8B-B14F-4D97-AF65-F5344CB8AC3E}">
        <p14:creationId xmlns:p14="http://schemas.microsoft.com/office/powerpoint/2010/main" val="39437614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he Strange Beasts of Daniel 7 | White ...">
            <a:extLst>
              <a:ext uri="{FF2B5EF4-FFF2-40B4-BE49-F238E27FC236}">
                <a16:creationId xmlns:a16="http://schemas.microsoft.com/office/drawing/2014/main" id="{B18DCBCF-0E07-0A5E-0569-CC60E82B83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2140"/>
            <a:ext cx="12191999" cy="670586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53A3C020-A902-64C4-D4E8-67B08D87708E}"/>
              </a:ext>
            </a:extLst>
          </p:cNvPr>
          <p:cNvSpPr txBox="1"/>
          <p:nvPr/>
        </p:nvSpPr>
        <p:spPr>
          <a:xfrm>
            <a:off x="1976718" y="2702859"/>
            <a:ext cx="6911788" cy="1323439"/>
          </a:xfrm>
          <a:prstGeom prst="rect">
            <a:avLst/>
          </a:prstGeom>
          <a:solidFill>
            <a:srgbClr val="800000"/>
          </a:solidFill>
        </p:spPr>
        <p:txBody>
          <a:bodyPr wrap="square" rtlCol="0">
            <a:spAutoFit/>
          </a:bodyPr>
          <a:lstStyle/>
          <a:p>
            <a:pPr algn="ctr"/>
            <a:r>
              <a:rPr lang="en-GB" sz="4000" b="1" dirty="0">
                <a:solidFill>
                  <a:schemeClr val="bg1">
                    <a:lumMod val="95000"/>
                  </a:schemeClr>
                </a:solidFill>
                <a:latin typeface="Times New Roman" panose="02020603050405020304" pitchFamily="18" charset="0"/>
                <a:cs typeface="Times New Roman" panose="02020603050405020304" pitchFamily="18" charset="0"/>
              </a:rPr>
              <a:t>MONSTERS, THREATS AND GOD’S PROMISE TO YOU</a:t>
            </a:r>
          </a:p>
        </p:txBody>
      </p:sp>
    </p:spTree>
    <p:extLst>
      <p:ext uri="{BB962C8B-B14F-4D97-AF65-F5344CB8AC3E}">
        <p14:creationId xmlns:p14="http://schemas.microsoft.com/office/powerpoint/2010/main" val="16615465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BA1E82-D1FB-D364-6040-81253E94DD7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9100DE2-5E68-47A7-9011-93C536F43CFE}"/>
              </a:ext>
            </a:extLst>
          </p:cNvPr>
          <p:cNvSpPr txBox="1"/>
          <p:nvPr/>
        </p:nvSpPr>
        <p:spPr>
          <a:xfrm>
            <a:off x="403412" y="712694"/>
            <a:ext cx="11483788" cy="2800767"/>
          </a:xfrm>
          <a:prstGeom prst="rect">
            <a:avLst/>
          </a:prstGeom>
          <a:noFill/>
        </p:spPr>
        <p:txBody>
          <a:bodyPr wrap="square" rtlCol="0">
            <a:spAutoFit/>
          </a:bodyPr>
          <a:lstStyle/>
          <a:p>
            <a:r>
              <a:rPr lang="en-GB" sz="4400" b="1" i="0" dirty="0">
                <a:solidFill>
                  <a:schemeClr val="bg1"/>
                </a:solidFill>
                <a:effectLst/>
                <a:latin typeface="Times New Roman" panose="02020603050405020304" pitchFamily="18" charset="0"/>
                <a:cs typeface="Times New Roman" panose="02020603050405020304" pitchFamily="18" charset="0"/>
              </a:rPr>
              <a:t>“Fear not, little flock, for it is your Father’s </a:t>
            </a:r>
          </a:p>
          <a:p>
            <a:pPr algn="ctr"/>
            <a:r>
              <a:rPr lang="en-GB" sz="4400" b="1" dirty="0">
                <a:solidFill>
                  <a:schemeClr val="bg1"/>
                </a:solidFill>
                <a:latin typeface="Times New Roman" panose="02020603050405020304" pitchFamily="18" charset="0"/>
                <a:cs typeface="Times New Roman" panose="02020603050405020304" pitchFamily="18" charset="0"/>
              </a:rPr>
              <a:t>g</a:t>
            </a:r>
            <a:r>
              <a:rPr lang="en-GB" sz="4400" b="1" i="0" dirty="0">
                <a:solidFill>
                  <a:schemeClr val="bg1"/>
                </a:solidFill>
                <a:effectLst/>
                <a:latin typeface="Times New Roman" panose="02020603050405020304" pitchFamily="18" charset="0"/>
                <a:cs typeface="Times New Roman" panose="02020603050405020304" pitchFamily="18" charset="0"/>
              </a:rPr>
              <a:t>ood pleasure to give you the kingdom.</a:t>
            </a:r>
          </a:p>
          <a:p>
            <a:pPr algn="ctr"/>
            <a:endParaRPr lang="en-GB" sz="4400" b="1" dirty="0">
              <a:solidFill>
                <a:schemeClr val="bg1"/>
              </a:solidFill>
              <a:latin typeface="Times New Roman" panose="02020603050405020304" pitchFamily="18" charset="0"/>
              <a:cs typeface="Times New Roman" panose="02020603050405020304" pitchFamily="18" charset="0"/>
            </a:endParaRPr>
          </a:p>
          <a:p>
            <a:pPr algn="ctr"/>
            <a:r>
              <a:rPr lang="en-GB" sz="4400" b="1" dirty="0">
                <a:solidFill>
                  <a:schemeClr val="bg1"/>
                </a:solidFill>
                <a:latin typeface="Times New Roman" panose="02020603050405020304" pitchFamily="18" charset="0"/>
                <a:cs typeface="Times New Roman" panose="02020603050405020304" pitchFamily="18" charset="0"/>
              </a:rPr>
              <a:t>Luke 12:32</a:t>
            </a:r>
          </a:p>
        </p:txBody>
      </p:sp>
      <p:pic>
        <p:nvPicPr>
          <p:cNvPr id="3074" name="Picture 2" descr="How Jesus Opened the Sermon on the ...">
            <a:extLst>
              <a:ext uri="{FF2B5EF4-FFF2-40B4-BE49-F238E27FC236}">
                <a16:creationId xmlns:a16="http://schemas.microsoft.com/office/drawing/2014/main" id="{6B3A7176-C074-03A0-3F35-75191A9829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047" y="3605075"/>
            <a:ext cx="11483787" cy="28007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2903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D67CDC-A467-80C7-6EE4-66CAF60CEF3A}"/>
            </a:ext>
          </a:extLst>
        </p:cNvPr>
        <p:cNvGrpSpPr/>
        <p:nvPr/>
      </p:nvGrpSpPr>
      <p:grpSpPr>
        <a:xfrm>
          <a:off x="0" y="0"/>
          <a:ext cx="0" cy="0"/>
          <a:chOff x="0" y="0"/>
          <a:chExt cx="0" cy="0"/>
        </a:xfrm>
      </p:grpSpPr>
      <p:pic>
        <p:nvPicPr>
          <p:cNvPr id="1026" name="Picture 2" descr="Doomsday Clock' moved closest ever to ...">
            <a:extLst>
              <a:ext uri="{FF2B5EF4-FFF2-40B4-BE49-F238E27FC236}">
                <a16:creationId xmlns:a16="http://schemas.microsoft.com/office/drawing/2014/main" id="{301FC7FB-5DB1-8969-21F1-E8C9E71C13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1138" y="309282"/>
            <a:ext cx="9210674" cy="5175228"/>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4C6F5F30-EF48-85C8-BCD3-69DF0280B065}"/>
              </a:ext>
            </a:extLst>
          </p:cNvPr>
          <p:cNvSpPr txBox="1"/>
          <p:nvPr/>
        </p:nvSpPr>
        <p:spPr>
          <a:xfrm>
            <a:off x="524435" y="5916706"/>
            <a:ext cx="10945906" cy="830997"/>
          </a:xfrm>
          <a:prstGeom prst="rect">
            <a:avLst/>
          </a:prstGeom>
          <a:noFill/>
        </p:spPr>
        <p:txBody>
          <a:bodyPr wrap="square" rtlCol="0">
            <a:spAutoFit/>
          </a:bodyPr>
          <a:lstStyle/>
          <a:p>
            <a:r>
              <a:rPr lang="en-GB" sz="2400" b="1" dirty="0">
                <a:solidFill>
                  <a:schemeClr val="bg1">
                    <a:lumMod val="95000"/>
                  </a:schemeClr>
                </a:solidFill>
                <a:latin typeface="Times New Roman" panose="02020603050405020304" pitchFamily="18" charset="0"/>
                <a:cs typeface="Times New Roman" panose="02020603050405020304" pitchFamily="18" charset="0"/>
              </a:rPr>
              <a:t>With threats of nuclear war, climate change and AI misuse, scientists have set the doomsday clock closer to midnight and human extinction than it has ever been.</a:t>
            </a:r>
          </a:p>
        </p:txBody>
      </p:sp>
    </p:spTree>
    <p:extLst>
      <p:ext uri="{BB962C8B-B14F-4D97-AF65-F5344CB8AC3E}">
        <p14:creationId xmlns:p14="http://schemas.microsoft.com/office/powerpoint/2010/main" val="4157230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265C67-ABAA-4467-4088-1B7FF8B70D96}"/>
            </a:ext>
          </a:extLst>
        </p:cNvPr>
        <p:cNvGrpSpPr/>
        <p:nvPr/>
      </p:nvGrpSpPr>
      <p:grpSpPr>
        <a:xfrm>
          <a:off x="0" y="0"/>
          <a:ext cx="0" cy="0"/>
          <a:chOff x="0" y="0"/>
          <a:chExt cx="0" cy="0"/>
        </a:xfrm>
      </p:grpSpPr>
      <p:pic>
        <p:nvPicPr>
          <p:cNvPr id="4098" name="Picture 2">
            <a:extLst>
              <a:ext uri="{FF2B5EF4-FFF2-40B4-BE49-F238E27FC236}">
                <a16:creationId xmlns:a16="http://schemas.microsoft.com/office/drawing/2014/main" id="{5AF09954-222F-90E1-2ED1-55587A2296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7506" y="228388"/>
            <a:ext cx="10139082" cy="64279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0116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93A06E-449E-1C25-2C96-3353F643AD55}"/>
            </a:ext>
          </a:extLst>
        </p:cNvPr>
        <p:cNvGrpSpPr/>
        <p:nvPr/>
      </p:nvGrpSpPr>
      <p:grpSpPr>
        <a:xfrm>
          <a:off x="0" y="0"/>
          <a:ext cx="0" cy="0"/>
          <a:chOff x="0" y="0"/>
          <a:chExt cx="0" cy="0"/>
        </a:xfrm>
      </p:grpSpPr>
      <p:pic>
        <p:nvPicPr>
          <p:cNvPr id="2" name="Picture 2" descr="https://images-na.ssl-images-amazon.com/images/I/41LAhyZKHFL._SX446_BO1,204,203,200_.jpg">
            <a:extLst>
              <a:ext uri="{FF2B5EF4-FFF2-40B4-BE49-F238E27FC236}">
                <a16:creationId xmlns:a16="http://schemas.microsoft.com/office/drawing/2014/main" id="{A1232918-93B7-37BB-58E8-D8C1AE0545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2624" y="91502"/>
            <a:ext cx="8538882" cy="66166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314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C8236B-42BD-7F60-8F54-6159A29EBC0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12C83F7-94DB-D75A-B427-6DB9FCB47AAF}"/>
              </a:ext>
            </a:extLst>
          </p:cNvPr>
          <p:cNvSpPr txBox="1"/>
          <p:nvPr/>
        </p:nvSpPr>
        <p:spPr>
          <a:xfrm>
            <a:off x="1008529" y="1438835"/>
            <a:ext cx="10287000" cy="4154984"/>
          </a:xfrm>
          <a:prstGeom prst="rect">
            <a:avLst/>
          </a:prstGeom>
          <a:noFill/>
        </p:spPr>
        <p:txBody>
          <a:bodyPr wrap="square" rtlCol="0">
            <a:spAutoFit/>
          </a:bodyPr>
          <a:lstStyle/>
          <a:p>
            <a:r>
              <a:rPr lang="en-GB" sz="4400" b="1" i="0" dirty="0">
                <a:solidFill>
                  <a:schemeClr val="bg1">
                    <a:lumMod val="95000"/>
                  </a:schemeClr>
                </a:solidFill>
                <a:effectLst/>
                <a:latin typeface="Times New Roman" panose="02020603050405020304" pitchFamily="18" charset="0"/>
                <a:cs typeface="Times New Roman" panose="02020603050405020304" pitchFamily="18" charset="0"/>
              </a:rPr>
              <a:t>For the king of Babylon will stop at the fork in the road, at the junction of the two roads, to seek an omen: He will cast lots with arrows, he will consult his idols, he will examine the liver.</a:t>
            </a:r>
          </a:p>
          <a:p>
            <a:pPr algn="r"/>
            <a:r>
              <a:rPr lang="en-GB" sz="4400" b="1" dirty="0">
                <a:solidFill>
                  <a:schemeClr val="bg1">
                    <a:lumMod val="95000"/>
                  </a:schemeClr>
                </a:solidFill>
                <a:latin typeface="Times New Roman" panose="02020603050405020304" pitchFamily="18" charset="0"/>
                <a:cs typeface="Times New Roman" panose="02020603050405020304" pitchFamily="18" charset="0"/>
              </a:rPr>
              <a:t>Ezekiel 21:21</a:t>
            </a:r>
          </a:p>
        </p:txBody>
      </p:sp>
    </p:spTree>
    <p:extLst>
      <p:ext uri="{BB962C8B-B14F-4D97-AF65-F5344CB8AC3E}">
        <p14:creationId xmlns:p14="http://schemas.microsoft.com/office/powerpoint/2010/main" val="313119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C53A9-5587-0488-A4CD-C6A28DFCA97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073BB18-2DE1-D1C5-A17E-E16BC259ADB3}"/>
              </a:ext>
            </a:extLst>
          </p:cNvPr>
          <p:cNvSpPr txBox="1"/>
          <p:nvPr/>
        </p:nvSpPr>
        <p:spPr>
          <a:xfrm>
            <a:off x="645459" y="674400"/>
            <a:ext cx="10919012" cy="5509200"/>
          </a:xfrm>
          <a:prstGeom prst="rect">
            <a:avLst/>
          </a:prstGeom>
          <a:noFill/>
        </p:spPr>
        <p:txBody>
          <a:bodyPr wrap="square" rtlCol="0">
            <a:spAutoFit/>
          </a:bodyPr>
          <a:lstStyle/>
          <a:p>
            <a:r>
              <a:rPr lang="en-GB" sz="3200" b="1" i="0" dirty="0">
                <a:solidFill>
                  <a:schemeClr val="bg1">
                    <a:lumMod val="95000"/>
                  </a:schemeClr>
                </a:solidFill>
                <a:effectLst/>
                <a:latin typeface="Times New Roman" panose="02020603050405020304" pitchFamily="18" charset="0"/>
                <a:cs typeface="Times New Roman" panose="02020603050405020304" pitchFamily="18" charset="0"/>
              </a:rPr>
              <a:t>There is a man in your kingdom in whom </a:t>
            </a:r>
            <a:r>
              <a:rPr lang="en-GB" sz="3200" b="1" dirty="0">
                <a:solidFill>
                  <a:schemeClr val="bg1">
                    <a:lumMod val="95000"/>
                  </a:schemeClr>
                </a:solidFill>
                <a:effectLst/>
                <a:latin typeface="Times New Roman" panose="02020603050405020304" pitchFamily="18" charset="0"/>
                <a:cs typeface="Times New Roman" panose="02020603050405020304" pitchFamily="18" charset="0"/>
              </a:rPr>
              <a:t>is</a:t>
            </a:r>
            <a:r>
              <a:rPr lang="en-GB" sz="3200" b="1" i="0" dirty="0">
                <a:solidFill>
                  <a:schemeClr val="bg1">
                    <a:lumMod val="95000"/>
                  </a:schemeClr>
                </a:solidFill>
                <a:effectLst/>
                <a:latin typeface="Times New Roman" panose="02020603050405020304" pitchFamily="18" charset="0"/>
                <a:cs typeface="Times New Roman" panose="02020603050405020304" pitchFamily="18" charset="0"/>
              </a:rPr>
              <a:t> the Spirit of the Holy God. And in the days of your father, light and understanding and wisdom, like the wisdom of the gods, were found in him; and King Nebuchadnezzar your father—your father the king—made him chief of the magicians, astrologers, Chaldeans, </a:t>
            </a:r>
            <a:r>
              <a:rPr lang="en-GB" sz="3200" b="1" dirty="0">
                <a:solidFill>
                  <a:schemeClr val="bg1">
                    <a:lumMod val="95000"/>
                  </a:schemeClr>
                </a:solidFill>
                <a:effectLst/>
                <a:latin typeface="Times New Roman" panose="02020603050405020304" pitchFamily="18" charset="0"/>
                <a:cs typeface="Times New Roman" panose="02020603050405020304" pitchFamily="18" charset="0"/>
              </a:rPr>
              <a:t>and</a:t>
            </a:r>
            <a:r>
              <a:rPr lang="en-GB" sz="3200" b="1" i="0" dirty="0">
                <a:solidFill>
                  <a:schemeClr val="bg1">
                    <a:lumMod val="95000"/>
                  </a:schemeClr>
                </a:solidFill>
                <a:effectLst/>
                <a:latin typeface="Times New Roman" panose="02020603050405020304" pitchFamily="18" charset="0"/>
                <a:cs typeface="Times New Roman" panose="02020603050405020304" pitchFamily="18" charset="0"/>
              </a:rPr>
              <a:t> soothsayers.  Inasmuch as an excellent spirit, knowledge, understanding, interpreting dreams, solving riddles, and explaining enigmas were found in this Daniel, whom the king named Belteshazzar, now let Daniel be called, and he will give the interpretation.”</a:t>
            </a:r>
          </a:p>
          <a:p>
            <a:pPr algn="r"/>
            <a:r>
              <a:rPr lang="en-GB" sz="3200" b="1" dirty="0">
                <a:solidFill>
                  <a:schemeClr val="bg1">
                    <a:lumMod val="95000"/>
                  </a:schemeClr>
                </a:solidFill>
                <a:latin typeface="Times New Roman" panose="02020603050405020304" pitchFamily="18" charset="0"/>
                <a:cs typeface="Times New Roman" panose="02020603050405020304" pitchFamily="18" charset="0"/>
              </a:rPr>
              <a:t>Daniel 5:11-12</a:t>
            </a:r>
          </a:p>
        </p:txBody>
      </p:sp>
    </p:spTree>
    <p:extLst>
      <p:ext uri="{BB962C8B-B14F-4D97-AF65-F5344CB8AC3E}">
        <p14:creationId xmlns:p14="http://schemas.microsoft.com/office/powerpoint/2010/main" val="2538831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5B716C-33FE-001C-D597-27BAB52C601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FE5E78B-D416-D469-7BD0-CAE17604D8BB}"/>
              </a:ext>
            </a:extLst>
          </p:cNvPr>
          <p:cNvSpPr txBox="1"/>
          <p:nvPr/>
        </p:nvSpPr>
        <p:spPr>
          <a:xfrm>
            <a:off x="484094" y="779929"/>
            <a:ext cx="11282082" cy="4893647"/>
          </a:xfrm>
          <a:prstGeom prst="rect">
            <a:avLst/>
          </a:prstGeom>
          <a:noFill/>
        </p:spPr>
        <p:txBody>
          <a:bodyPr wrap="square" rtlCol="0">
            <a:spAutoFit/>
          </a:bodyPr>
          <a:lstStyle/>
          <a:p>
            <a:r>
              <a:rPr lang="en-GB" sz="2400" b="1" i="0" dirty="0">
                <a:solidFill>
                  <a:schemeClr val="bg1">
                    <a:lumMod val="95000"/>
                  </a:schemeClr>
                </a:solidFill>
                <a:effectLst/>
                <a:latin typeface="Times New Roman" panose="02020603050405020304" pitchFamily="18" charset="0"/>
                <a:cs typeface="Times New Roman" panose="02020603050405020304" pitchFamily="18" charset="0"/>
              </a:rPr>
              <a:t>This was the dream. Now we will tell the king its interpretation.  You, O king, the king of kings, to whom the God of heaven has given the kingdom, the power, and the might, and the glory,  and into whose hand he has given, wherever they dwell, the children of man, the beasts of the field, and the birds of the heavens, making you rule over them all—you are </a:t>
            </a:r>
            <a:r>
              <a:rPr lang="en-GB" sz="2400" b="1" baseline="30000" dirty="0">
                <a:solidFill>
                  <a:schemeClr val="bg1">
                    <a:lumMod val="95000"/>
                  </a:schemeClr>
                </a:solidFill>
                <a:latin typeface="Times New Roman" panose="02020603050405020304" pitchFamily="18" charset="0"/>
                <a:cs typeface="Times New Roman" panose="02020603050405020304" pitchFamily="18" charset="0"/>
              </a:rPr>
              <a:t> - </a:t>
            </a:r>
            <a:r>
              <a:rPr lang="en-GB" sz="2400" b="1" i="0" dirty="0">
                <a:solidFill>
                  <a:schemeClr val="bg1">
                    <a:lumMod val="95000"/>
                  </a:schemeClr>
                </a:solidFill>
                <a:effectLst/>
                <a:latin typeface="Times New Roman" panose="02020603050405020304" pitchFamily="18" charset="0"/>
                <a:cs typeface="Times New Roman" panose="02020603050405020304" pitchFamily="18" charset="0"/>
              </a:rPr>
              <a:t>the head of gold.   Daniel 2:36-38</a:t>
            </a:r>
          </a:p>
          <a:p>
            <a:endParaRPr lang="en-GB" sz="2400" b="1" dirty="0">
              <a:solidFill>
                <a:schemeClr val="bg1">
                  <a:lumMod val="95000"/>
                </a:schemeClr>
              </a:solidFill>
              <a:latin typeface="Times New Roman" panose="02020603050405020304" pitchFamily="18" charset="0"/>
              <a:cs typeface="Times New Roman" panose="02020603050405020304" pitchFamily="18" charset="0"/>
            </a:endParaRPr>
          </a:p>
          <a:p>
            <a:r>
              <a:rPr lang="en-GB" sz="2400" b="1" i="0" dirty="0">
                <a:solidFill>
                  <a:schemeClr val="bg1">
                    <a:lumMod val="95000"/>
                  </a:schemeClr>
                </a:solidFill>
                <a:effectLst/>
                <a:latin typeface="Times New Roman" panose="02020603050405020304" pitchFamily="18" charset="0"/>
                <a:cs typeface="Times New Roman" panose="02020603050405020304" pitchFamily="18" charset="0"/>
              </a:rPr>
              <a:t>The tree you saw, which grew large and strong, with its top touching the sky, visible to the whole earth,  with beautiful leaves and abundant fruit, providing food for all, giving shelter to the wild animals, and having nesting places in its branches for the birds— Your Majesty, you are that tree! You have become great and strong; your greatness has grown until it reaches the sky, and your dominion extends to distant parts of the earth.</a:t>
            </a:r>
          </a:p>
          <a:p>
            <a:pPr algn="r"/>
            <a:r>
              <a:rPr lang="en-GB" sz="2400" b="1" dirty="0">
                <a:solidFill>
                  <a:schemeClr val="bg1">
                    <a:lumMod val="95000"/>
                  </a:schemeClr>
                </a:solidFill>
                <a:latin typeface="Times New Roman" panose="02020603050405020304" pitchFamily="18" charset="0"/>
                <a:cs typeface="Times New Roman" panose="02020603050405020304" pitchFamily="18" charset="0"/>
              </a:rPr>
              <a:t>Daniel 4:20-22</a:t>
            </a:r>
          </a:p>
        </p:txBody>
      </p:sp>
    </p:spTree>
    <p:extLst>
      <p:ext uri="{BB962C8B-B14F-4D97-AF65-F5344CB8AC3E}">
        <p14:creationId xmlns:p14="http://schemas.microsoft.com/office/powerpoint/2010/main" val="4129529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091FFC-CE13-AFC9-EC01-32D39FDC98E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87DAE45-9086-34E6-B875-0374ABF8731A}"/>
              </a:ext>
            </a:extLst>
          </p:cNvPr>
          <p:cNvSpPr txBox="1"/>
          <p:nvPr/>
        </p:nvSpPr>
        <p:spPr>
          <a:xfrm>
            <a:off x="376518" y="726141"/>
            <a:ext cx="11308976" cy="5016758"/>
          </a:xfrm>
          <a:prstGeom prst="rect">
            <a:avLst/>
          </a:prstGeom>
          <a:noFill/>
        </p:spPr>
        <p:txBody>
          <a:bodyPr wrap="square" rtlCol="0">
            <a:spAutoFit/>
          </a:bodyPr>
          <a:lstStyle/>
          <a:p>
            <a:r>
              <a:rPr lang="en-GB" sz="3200" b="1" i="0" dirty="0">
                <a:solidFill>
                  <a:schemeClr val="bg1"/>
                </a:solidFill>
                <a:effectLst/>
                <a:latin typeface="Times New Roman" panose="02020603050405020304" pitchFamily="18" charset="0"/>
                <a:cs typeface="Times New Roman" panose="02020603050405020304" pitchFamily="18" charset="0"/>
              </a:rPr>
              <a:t>In the first year of Belshazzar king of Babylon, Daniel saw a dream and visions of his head as he lay in his bed. Then he wrote down the dream and told the sum of the matter.</a:t>
            </a:r>
          </a:p>
          <a:p>
            <a:pPr algn="r"/>
            <a:r>
              <a:rPr lang="en-GB" sz="3200" b="1" dirty="0">
                <a:solidFill>
                  <a:schemeClr val="bg1"/>
                </a:solidFill>
                <a:latin typeface="Times New Roman" panose="02020603050405020304" pitchFamily="18" charset="0"/>
                <a:cs typeface="Times New Roman" panose="02020603050405020304" pitchFamily="18" charset="0"/>
              </a:rPr>
              <a:t>Daniel 7:1</a:t>
            </a:r>
            <a:endParaRPr lang="en-GB" sz="3200" b="1" i="0" dirty="0">
              <a:solidFill>
                <a:schemeClr val="bg1"/>
              </a:solidFill>
              <a:effectLst/>
              <a:latin typeface="Times New Roman" panose="02020603050405020304" pitchFamily="18" charset="0"/>
              <a:cs typeface="Times New Roman" panose="02020603050405020304" pitchFamily="18" charset="0"/>
            </a:endParaRPr>
          </a:p>
          <a:p>
            <a:endParaRPr lang="en-GB" sz="3200" b="1" dirty="0">
              <a:solidFill>
                <a:schemeClr val="bg1"/>
              </a:solidFill>
              <a:latin typeface="Times New Roman" panose="02020603050405020304" pitchFamily="18" charset="0"/>
              <a:cs typeface="Times New Roman" panose="02020603050405020304" pitchFamily="18" charset="0"/>
            </a:endParaRPr>
          </a:p>
          <a:p>
            <a:endParaRPr lang="en-GB" sz="3200" b="1" dirty="0">
              <a:solidFill>
                <a:schemeClr val="bg1"/>
              </a:solidFill>
              <a:latin typeface="Times New Roman" panose="02020603050405020304" pitchFamily="18" charset="0"/>
              <a:cs typeface="Times New Roman" panose="02020603050405020304" pitchFamily="18" charset="0"/>
            </a:endParaRPr>
          </a:p>
          <a:p>
            <a:r>
              <a:rPr lang="en-GB" sz="3200" b="1" i="0" dirty="0">
                <a:solidFill>
                  <a:schemeClr val="bg1"/>
                </a:solidFill>
                <a:effectLst/>
                <a:latin typeface="Times New Roman" panose="02020603050405020304" pitchFamily="18" charset="0"/>
                <a:cs typeface="Times New Roman" panose="02020603050405020304" pitchFamily="18" charset="0"/>
              </a:rPr>
              <a:t> And you Belshazzar, have not humbled your heart,  but you have lifted up yourself against the Lord of heaven. The God in whose hand is your breath, and whose are all your ways, you have not honoured.     Daniel 5:22,23 (selected)</a:t>
            </a:r>
            <a:endParaRPr lang="en-GB" sz="32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0501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5D6190-B5FF-5B5F-BA33-8ABE8FB30C2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86A4168-DD07-1625-CFF2-A1E4990B2721}"/>
              </a:ext>
            </a:extLst>
          </p:cNvPr>
          <p:cNvSpPr txBox="1"/>
          <p:nvPr/>
        </p:nvSpPr>
        <p:spPr>
          <a:xfrm>
            <a:off x="481853" y="578223"/>
            <a:ext cx="11228294" cy="6463308"/>
          </a:xfrm>
          <a:prstGeom prst="rect">
            <a:avLst/>
          </a:prstGeom>
          <a:noFill/>
        </p:spPr>
        <p:txBody>
          <a:bodyPr wrap="square" rtlCol="0">
            <a:spAutoFit/>
          </a:bodyPr>
          <a:lstStyle/>
          <a:p>
            <a:pPr indent="152400" algn="l" fontAlgn="base">
              <a:lnSpc>
                <a:spcPts val="2550"/>
              </a:lnSpc>
            </a:pPr>
            <a:r>
              <a:rPr lang="en-GB" sz="2400" b="1" i="0" dirty="0">
                <a:solidFill>
                  <a:schemeClr val="bg1"/>
                </a:solidFill>
                <a:effectLst/>
                <a:latin typeface="Georgia" panose="02040502050405020303" pitchFamily="18" charset="0"/>
              </a:rPr>
              <a:t>I saw in the night visions, and behold, with the clouds of heaven there came one like a son of man,  and he came to the Ancient of Days and was presented before him. And to him was given dominion  and glory and a kingdom, that all peoples, nations, and languages should serve him; his dominion is an everlasting dominion, which shall not pass away, and his kingdom one that shall not be destroyed.</a:t>
            </a:r>
          </a:p>
          <a:p>
            <a:pPr indent="152400" algn="r" fontAlgn="base">
              <a:lnSpc>
                <a:spcPts val="2550"/>
              </a:lnSpc>
            </a:pPr>
            <a:r>
              <a:rPr lang="en-GB" sz="2400" b="1" dirty="0">
                <a:solidFill>
                  <a:schemeClr val="bg1"/>
                </a:solidFill>
                <a:latin typeface="Georgia" panose="02040502050405020303" pitchFamily="18" charset="0"/>
              </a:rPr>
              <a:t>Daniel 7:13,14</a:t>
            </a:r>
            <a:endParaRPr lang="en-GB" sz="2400" b="1" i="0" dirty="0">
              <a:solidFill>
                <a:schemeClr val="bg1"/>
              </a:solidFill>
              <a:effectLst/>
              <a:latin typeface="Georgia" panose="02040502050405020303" pitchFamily="18" charset="0"/>
            </a:endParaRPr>
          </a:p>
          <a:p>
            <a:pPr marL="609600" indent="-203200" algn="l" fontAlgn="base">
              <a:lnSpc>
                <a:spcPts val="2550"/>
              </a:lnSpc>
            </a:pPr>
            <a:endParaRPr lang="en-GB" sz="2400" b="1" dirty="0">
              <a:solidFill>
                <a:schemeClr val="bg1"/>
              </a:solidFill>
              <a:latin typeface="Georgia" panose="02040502050405020303" pitchFamily="18" charset="0"/>
            </a:endParaRPr>
          </a:p>
          <a:p>
            <a:pPr marL="609600" indent="-203200" algn="l" fontAlgn="base">
              <a:lnSpc>
                <a:spcPts val="2550"/>
              </a:lnSpc>
            </a:pPr>
            <a:r>
              <a:rPr lang="en-GB" sz="2400" b="1" i="0" dirty="0">
                <a:solidFill>
                  <a:schemeClr val="bg1"/>
                </a:solidFill>
                <a:effectLst/>
                <a:latin typeface="Georgia" panose="02040502050405020303" pitchFamily="18" charset="0"/>
              </a:rPr>
              <a:t>But the saints of the Most High shall receive the kingdom and possess the kingdom forever, forever and ever.’</a:t>
            </a:r>
          </a:p>
          <a:p>
            <a:pPr marL="609600" indent="-203200" algn="r" fontAlgn="base">
              <a:lnSpc>
                <a:spcPts val="2550"/>
              </a:lnSpc>
            </a:pPr>
            <a:r>
              <a:rPr lang="en-GB" sz="2400" b="1" dirty="0">
                <a:solidFill>
                  <a:schemeClr val="bg1"/>
                </a:solidFill>
                <a:latin typeface="Georgia" panose="02040502050405020303" pitchFamily="18" charset="0"/>
              </a:rPr>
              <a:t>Daniel 7:18 </a:t>
            </a:r>
            <a:endParaRPr lang="en-GB" sz="2400" b="1" i="0" dirty="0">
              <a:solidFill>
                <a:schemeClr val="bg1"/>
              </a:solidFill>
              <a:effectLst/>
              <a:latin typeface="Georgia" panose="02040502050405020303" pitchFamily="18" charset="0"/>
            </a:endParaRPr>
          </a:p>
          <a:p>
            <a:pPr marL="609600" indent="-203200" algn="l" fontAlgn="base">
              <a:lnSpc>
                <a:spcPts val="2550"/>
              </a:lnSpc>
            </a:pPr>
            <a:endParaRPr lang="en-GB" sz="2400" b="1" dirty="0">
              <a:solidFill>
                <a:schemeClr val="bg1"/>
              </a:solidFill>
              <a:latin typeface="Georgia" panose="02040502050405020303" pitchFamily="18" charset="0"/>
            </a:endParaRPr>
          </a:p>
          <a:p>
            <a:pPr marL="609600" indent="-609600" algn="l" fontAlgn="base">
              <a:lnSpc>
                <a:spcPts val="2550"/>
              </a:lnSpc>
            </a:pPr>
            <a:r>
              <a:rPr lang="en-GB" sz="2400" b="1" i="0" dirty="0">
                <a:solidFill>
                  <a:schemeClr val="bg1"/>
                </a:solidFill>
                <a:effectLst/>
                <a:latin typeface="Source Sans Pro" panose="020B0503030403020204" pitchFamily="34" charset="0"/>
              </a:rPr>
              <a:t>  </a:t>
            </a:r>
            <a:r>
              <a:rPr lang="en-GB" sz="2400" b="1" i="0" dirty="0">
                <a:solidFill>
                  <a:schemeClr val="bg1"/>
                </a:solidFill>
                <a:effectLst/>
                <a:latin typeface="Georgia" panose="02040502050405020303" pitchFamily="18" charset="0"/>
              </a:rPr>
              <a:t>And the kingdom and the dominion and the greatness of the kingdoms under the whole </a:t>
            </a:r>
            <a:r>
              <a:rPr lang="en-GB" sz="2400" b="1" i="0" dirty="0" err="1">
                <a:solidFill>
                  <a:schemeClr val="bg1"/>
                </a:solidFill>
                <a:effectLst/>
                <a:latin typeface="Georgia" panose="02040502050405020303" pitchFamily="18" charset="0"/>
              </a:rPr>
              <a:t>eaven</a:t>
            </a:r>
            <a:r>
              <a:rPr lang="en-GB" sz="2400" b="1" i="0" dirty="0">
                <a:solidFill>
                  <a:schemeClr val="bg1"/>
                </a:solidFill>
                <a:effectLst/>
                <a:latin typeface="Georgia" panose="02040502050405020303" pitchFamily="18" charset="0"/>
              </a:rPr>
              <a:t> shall be given to the people of  the saints of the Most High; his kingdom shall be an everlasting kingdom, and all dominions shall serve and obey him.</a:t>
            </a:r>
          </a:p>
          <a:p>
            <a:pPr marL="609600" indent="-609600" algn="r" fontAlgn="base">
              <a:lnSpc>
                <a:spcPts val="2550"/>
              </a:lnSpc>
            </a:pPr>
            <a:r>
              <a:rPr lang="en-GB" sz="2400" b="1">
                <a:solidFill>
                  <a:schemeClr val="bg1"/>
                </a:solidFill>
                <a:latin typeface="Georgia" panose="02040502050405020303" pitchFamily="18" charset="0"/>
              </a:rPr>
              <a:t>Daniel 7:27</a:t>
            </a:r>
            <a:endParaRPr lang="en-GB" sz="2400" b="1" i="0" dirty="0">
              <a:solidFill>
                <a:schemeClr val="bg1"/>
              </a:solidFill>
              <a:effectLst/>
              <a:latin typeface="Source Sans Pro" panose="020B0503030403020204" pitchFamily="34" charset="0"/>
            </a:endParaRPr>
          </a:p>
          <a:p>
            <a:pPr marL="609600" indent="-203200" algn="l" fontAlgn="base">
              <a:lnSpc>
                <a:spcPts val="2550"/>
              </a:lnSpc>
            </a:pPr>
            <a:endParaRPr lang="en-GB" sz="2400" b="1" i="0" dirty="0">
              <a:solidFill>
                <a:schemeClr val="bg1"/>
              </a:solidFill>
              <a:effectLst/>
              <a:latin typeface="Source Sans Pro" panose="020B0503030403020204" pitchFamily="34" charset="0"/>
            </a:endParaRPr>
          </a:p>
          <a:p>
            <a:endParaRPr lang="en-GB" sz="2400" b="1" dirty="0">
              <a:solidFill>
                <a:schemeClr val="bg1"/>
              </a:solidFill>
            </a:endParaRPr>
          </a:p>
        </p:txBody>
      </p:sp>
    </p:spTree>
    <p:extLst>
      <p:ext uri="{BB962C8B-B14F-4D97-AF65-F5344CB8AC3E}">
        <p14:creationId xmlns:p14="http://schemas.microsoft.com/office/powerpoint/2010/main" val="28347504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TotalTime>
  <Words>658</Words>
  <Application>Microsoft Office PowerPoint</Application>
  <PresentationFormat>Widescreen</PresentationFormat>
  <Paragraphs>27</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Calibri Light</vt:lpstr>
      <vt:lpstr>Georgia</vt:lpstr>
      <vt:lpstr>Source Sans Pro</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Peter Cousins</dc:creator>
  <cp:lastModifiedBy>Peter Cousins</cp:lastModifiedBy>
  <cp:revision>8</cp:revision>
  <cp:lastPrinted>2025-01-31T16:24:27Z</cp:lastPrinted>
  <dcterms:created xsi:type="dcterms:W3CDTF">2025-01-31T15:36:20Z</dcterms:created>
  <dcterms:modified xsi:type="dcterms:W3CDTF">2025-02-01T15:30:47Z</dcterms:modified>
</cp:coreProperties>
</file>